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3"/>
  </p:notesMasterIdLst>
  <p:sldIdLst>
    <p:sldId id="256" r:id="rId2"/>
    <p:sldId id="395" r:id="rId3"/>
    <p:sldId id="396" r:id="rId4"/>
    <p:sldId id="290" r:id="rId5"/>
    <p:sldId id="393" r:id="rId6"/>
    <p:sldId id="394" r:id="rId7"/>
    <p:sldId id="340" r:id="rId8"/>
    <p:sldId id="392" r:id="rId9"/>
    <p:sldId id="388" r:id="rId10"/>
    <p:sldId id="260" r:id="rId11"/>
    <p:sldId id="391" r:id="rId12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7"/>
    <a:srgbClr val="5B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2422" autoAdjust="0"/>
  </p:normalViewPr>
  <p:slideViewPr>
    <p:cSldViewPr snapToGrid="0">
      <p:cViewPr varScale="1">
        <p:scale>
          <a:sx n="81" d="100"/>
          <a:sy n="81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https://copilot.cloud.microsoft/en-US/copilot-word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this doc</a:t>
            </a:r>
          </a:p>
          <a:p>
            <a:endParaRPr lang="en-US" dirty="0"/>
          </a:p>
          <a:p>
            <a:r>
              <a:rPr lang="en-US" dirty="0"/>
              <a:t>Why should I care about copilot for my employees?</a:t>
            </a:r>
          </a:p>
          <a:p>
            <a:endParaRPr lang="en-US" dirty="0"/>
          </a:p>
          <a:p>
            <a:r>
              <a:rPr lang="en-US" dirty="0"/>
              <a:t>Who was the first president of the United States?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https://support.microsoft.com/en-us/topic/keep-it-short-and-sweet-a-guide-on-the-length-of-documents-that-you-provide-to-copilot-66de2ffd-deb2-4f0c-8984-098316104389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8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https://copilot.cloud.microsoft/en-US/prompts/all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6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https://support.microsoft.com/en-us/office/draft-and-add-content-with-copilot-in-word-069c91f0-9e42-4c9a-bbce-fddf5d581541</a:t>
            </a:r>
          </a:p>
          <a:p>
            <a:endParaRPr lang="en-US" dirty="0"/>
          </a:p>
          <a:p>
            <a:r>
              <a:rPr lang="en-US" dirty="0"/>
              <a:t>Write a paper on the advantages of using Copilot with Microsoft Word that I can give to my boss to justify the monthly cost of $20 a month for Copilot Pro or $30 month for Copilot for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35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https://support.microsoft.com/en-us/office/transform-your-content-with-copilot-in-word-923d9763-f896-4da7-8a3f-5b12c3bfc475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2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https://support.microsoft.com/en-us/office/transform-your-content-with-copilot-in-word-923d9763-f896-4da7-8a3f-5b12c3bfc475</a:t>
            </a:r>
          </a:p>
          <a:p>
            <a:endParaRPr lang="en-US" dirty="0"/>
          </a:p>
          <a:p>
            <a:pPr algn="l"/>
            <a:r>
              <a:rPr lang="en-US" dirty="0"/>
              <a:t>Copilot costs: </a:t>
            </a:r>
            <a:r>
              <a:rPr lang="en-US" b="0" i="0" dirty="0">
                <a:solidFill>
                  <a:srgbClr val="0E1726"/>
                </a:solidFill>
                <a:effectLst/>
                <a:highlight>
                  <a:srgbClr val="FEFEFE"/>
                </a:highlight>
                <a:latin typeface="inherit"/>
              </a:rPr>
              <a:t>Copilot for Business </a:t>
            </a:r>
            <a:r>
              <a:rPr lang="en-US" b="0" i="0" dirty="0">
                <a:solidFill>
                  <a:srgbClr val="0E1726"/>
                </a:solidFill>
                <a:effectLst/>
                <a:highlight>
                  <a:srgbClr val="FEFEFE"/>
                </a:highlight>
                <a:latin typeface="Segoe UI" panose="020B0502040204020203" pitchFamily="34" charset="0"/>
              </a:rPr>
              <a:t>$30.00 </a:t>
            </a:r>
            <a:r>
              <a:rPr lang="en-US" i="0" dirty="0">
                <a:solidFill>
                  <a:srgbClr val="0E1726"/>
                </a:solidFill>
                <a:effectLst/>
                <a:highlight>
                  <a:srgbClr val="FEFEFE"/>
                </a:highlight>
                <a:latin typeface="Segoe UI" panose="020B0502040204020203" pitchFamily="34" charset="0"/>
              </a:rPr>
              <a:t>user/month, Microsoft Copilot Pro $20.00 user/month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Copilot (Free)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For everyone who wants to find robust information, create unique content, and get things done faster.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With your free Microsoft account, you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Use Copilot on the web and in Windows, macOS, and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iPadOS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Access GPT-4 and GPT-4 Turbo during non-peak times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Use text, voice, and images in conversational 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Create and edit AI images with 15 boosts per day with Designer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Use plug-ins and GPTs</a:t>
            </a:r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Copilot Pro and Business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For those who want faster performance, enhanced creativity capabilities, and a supercharged Copilot experience.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This monthly subscription includes everything in Copilot, plus you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Get priority access to GPT-4 and GPT-4 Turbo even during peak times for faster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Build your own Copilot GPTs tailored to your individual needs and interests 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Use Copilot in productivity apps like Word, Excel, PowerPoint, and Outlook (Microsoft email address required)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Generate unique images and then enhance your creations using 100 daily boosts with Designer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4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00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23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7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B6083-DD88-7841-6C67-A391DF4C6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34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2850B-1A1D-5FD3-66C1-3E27164B8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033" y="1964995"/>
            <a:ext cx="3523542" cy="3015576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Copilot Pro</a:t>
            </a:r>
            <a:br>
              <a:rPr lang="en-US" sz="4400" dirty="0"/>
            </a:br>
            <a:r>
              <a:rPr lang="en-US" sz="4400" dirty="0"/>
              <a:t>with</a:t>
            </a:r>
            <a:br>
              <a:rPr lang="en-US" sz="4400" dirty="0"/>
            </a:br>
            <a:r>
              <a:rPr lang="en-US" sz="4400" dirty="0"/>
              <a:t>Microsoft</a:t>
            </a:r>
            <a:br>
              <a:rPr lang="en-US" sz="4400" dirty="0"/>
            </a:br>
            <a:r>
              <a:rPr lang="en-US" sz="4400" dirty="0"/>
              <a:t>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28" y="5554494"/>
            <a:ext cx="1303506" cy="13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025194"/>
            <a:ext cx="8791575" cy="28076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Ask</a:t>
            </a:r>
            <a:br>
              <a:rPr lang="en-US" sz="4400" dirty="0"/>
            </a:br>
            <a:r>
              <a:rPr lang="en-US" sz="4400" dirty="0"/>
              <a:t>questions</a:t>
            </a:r>
            <a:br>
              <a:rPr lang="en-US" sz="4400" dirty="0"/>
            </a:br>
            <a:r>
              <a:rPr lang="en-US" sz="4400" dirty="0"/>
              <a:t>about</a:t>
            </a:r>
            <a:br>
              <a:rPr lang="en-US" sz="4400" dirty="0"/>
            </a:br>
            <a:r>
              <a:rPr lang="en-US" sz="4400" dirty="0"/>
              <a:t>your</a:t>
            </a:r>
            <a:br>
              <a:rPr lang="en-US" sz="4400" dirty="0"/>
            </a:br>
            <a:r>
              <a:rPr lang="en-US" sz="4400" dirty="0"/>
              <a:t>document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BF2EB-331F-4A64-B777-E6EFD2BA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9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A210A-1B34-BEF0-E477-E3C11EE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DE7FB2-7449-06CA-54E6-68A49C266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29" y="0"/>
            <a:ext cx="6858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787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C4E-C17E-25E4-1D43-0842D163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6"/>
            <a:ext cx="9905998" cy="1044912"/>
          </a:xfrm>
        </p:spPr>
        <p:txBody>
          <a:bodyPr/>
          <a:lstStyle/>
          <a:p>
            <a:r>
              <a:rPr lang="en-US" dirty="0"/>
              <a:t>Membership has its 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2D8DE-4132-AB83-26AE-C7D7451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72" y="1185627"/>
            <a:ext cx="10025939" cy="306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17B58-B84A-20A8-D06D-9B983FF0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23" y="4404332"/>
            <a:ext cx="5228754" cy="2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0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45788-4AE0-89CC-D574-E1963DAB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5064" y="0"/>
            <a:ext cx="1543779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574A7-C3AA-55A0-DF2C-19E07A6FC810}"/>
              </a:ext>
            </a:extLst>
          </p:cNvPr>
          <p:cNvSpPr txBox="1"/>
          <p:nvPr/>
        </p:nvSpPr>
        <p:spPr>
          <a:xfrm>
            <a:off x="784699" y="2151728"/>
            <a:ext cx="10622603" cy="25545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05475-E60D-A6E7-7B9A-76746E69D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377" y="2695666"/>
            <a:ext cx="5047619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7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14E0D-0D48-4AA9-BF38-3FBC7089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963" y="2191925"/>
            <a:ext cx="9296073" cy="247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6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5EA62-6856-70EF-58D7-52A57B39D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21" y="987217"/>
            <a:ext cx="10115958" cy="48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3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EB7B-CD17-1086-BEB9-6F47DF7A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54" y="1419226"/>
            <a:ext cx="9906000" cy="2852737"/>
          </a:xfrm>
        </p:spPr>
        <p:txBody>
          <a:bodyPr>
            <a:normAutofit/>
          </a:bodyPr>
          <a:lstStyle/>
          <a:p>
            <a:r>
              <a:rPr lang="en-US" sz="4400" dirty="0"/>
              <a:t>Drafting</a:t>
            </a:r>
            <a:br>
              <a:rPr lang="en-US" sz="4400" dirty="0"/>
            </a:br>
            <a:r>
              <a:rPr lang="en-US" sz="4400" dirty="0"/>
              <a:t>a</a:t>
            </a:r>
            <a:br>
              <a:rPr lang="en-US" sz="4400" dirty="0"/>
            </a:br>
            <a:r>
              <a:rPr lang="en-US" sz="4400" dirty="0"/>
              <a:t>Document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569B5-E1A0-0385-4795-8F142BDA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6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68BB4-6A05-94C6-3005-716EEBC5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955" y="1618472"/>
            <a:ext cx="8791575" cy="2387600"/>
          </a:xfrm>
        </p:spPr>
        <p:txBody>
          <a:bodyPr>
            <a:normAutofit/>
          </a:bodyPr>
          <a:lstStyle/>
          <a:p>
            <a:r>
              <a:rPr lang="en-US" sz="4400" dirty="0"/>
              <a:t>Rewriting</a:t>
            </a:r>
            <a:br>
              <a:rPr lang="en-US" sz="4400" dirty="0"/>
            </a:br>
            <a:r>
              <a:rPr lang="en-US" sz="4400" dirty="0"/>
              <a:t>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A040A-A1EB-537B-ADC6-1EC4C571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1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8F26-1E8E-2423-91E8-E25E6984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17" y="1837515"/>
            <a:ext cx="9906000" cy="2852737"/>
          </a:xfrm>
        </p:spPr>
        <p:txBody>
          <a:bodyPr>
            <a:normAutofit/>
          </a:bodyPr>
          <a:lstStyle/>
          <a:p>
            <a:r>
              <a:rPr lang="en-US" sz="4400" dirty="0"/>
              <a:t>Create a</a:t>
            </a:r>
            <a:br>
              <a:rPr lang="en-US" sz="4400" dirty="0"/>
            </a:br>
            <a:r>
              <a:rPr lang="en-US" sz="4400" dirty="0"/>
              <a:t>table</a:t>
            </a:r>
            <a:br>
              <a:rPr lang="en-US" sz="4400" dirty="0"/>
            </a:br>
            <a:r>
              <a:rPr lang="en-US" sz="4400" dirty="0"/>
              <a:t>from</a:t>
            </a:r>
            <a:br>
              <a:rPr lang="en-US" sz="4400" dirty="0"/>
            </a:br>
            <a:r>
              <a:rPr lang="en-US" sz="4400" dirty="0"/>
              <a:t>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F4C1C-84E9-6A39-3330-DB3324FA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9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3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8109</TotalTime>
  <Words>405</Words>
  <Application>Microsoft Office PowerPoint</Application>
  <PresentationFormat>Widescreen</PresentationFormat>
  <Paragraphs>53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inherit</vt:lpstr>
      <vt:lpstr>Segoe UI</vt:lpstr>
      <vt:lpstr>Tw Cen MT</vt:lpstr>
      <vt:lpstr>Circuit</vt:lpstr>
      <vt:lpstr>Using  Copilot Pro with Microsoft Word</vt:lpstr>
      <vt:lpstr>PowerPoint Presentation</vt:lpstr>
      <vt:lpstr>Membership has its privileges</vt:lpstr>
      <vt:lpstr>PowerPoint Presentation</vt:lpstr>
      <vt:lpstr>PowerPoint Presentation</vt:lpstr>
      <vt:lpstr>PowerPoint Presentation</vt:lpstr>
      <vt:lpstr>Drafting a Document</vt:lpstr>
      <vt:lpstr>Rewriting Text</vt:lpstr>
      <vt:lpstr>Create a table from Text</vt:lpstr>
      <vt:lpstr>Ask questions about your document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 Copilot Pro with Microsoft Word</dc:title>
  <dc:creator>Zain</dc:creator>
  <cp:lastModifiedBy>Zain Naboulsi</cp:lastModifiedBy>
  <cp:revision>9</cp:revision>
  <cp:lastPrinted>2024-03-11T13:51:07Z</cp:lastPrinted>
  <dcterms:created xsi:type="dcterms:W3CDTF">2023-10-26T23:38:07Z</dcterms:created>
  <dcterms:modified xsi:type="dcterms:W3CDTF">2024-04-13T15:13:51Z</dcterms:modified>
</cp:coreProperties>
</file>